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-1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FB47-F119-8243-B27B-4AE0EFCDDA36}" type="datetimeFigureOut">
              <a:rPr lang="en-US" smtClean="0"/>
              <a:t>11/2/12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3CA86-80A5-C341-96EB-375303032B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FB47-F119-8243-B27B-4AE0EFCDDA36}" type="datetimeFigureOut">
              <a:rPr lang="en-US" smtClean="0"/>
              <a:t>11/2/12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3CA86-80A5-C341-96EB-375303032B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FB47-F119-8243-B27B-4AE0EFCDDA36}" type="datetimeFigureOut">
              <a:rPr lang="en-US" smtClean="0"/>
              <a:t>11/2/12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3CA86-80A5-C341-96EB-375303032B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FB47-F119-8243-B27B-4AE0EFCDDA36}" type="datetimeFigureOut">
              <a:rPr lang="en-US" smtClean="0"/>
              <a:t>11/2/12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3CA86-80A5-C341-96EB-375303032B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FB47-F119-8243-B27B-4AE0EFCDDA36}" type="datetimeFigureOut">
              <a:rPr lang="en-US" smtClean="0"/>
              <a:t>11/2/12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3CA86-80A5-C341-96EB-375303032B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FB47-F119-8243-B27B-4AE0EFCDDA36}" type="datetimeFigureOut">
              <a:rPr lang="en-US" smtClean="0"/>
              <a:t>11/2/12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3CA86-80A5-C341-96EB-375303032B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FB47-F119-8243-B27B-4AE0EFCDDA36}" type="datetimeFigureOut">
              <a:rPr lang="en-US" smtClean="0"/>
              <a:t>11/2/12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3CA86-80A5-C341-96EB-375303032B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FB47-F119-8243-B27B-4AE0EFCDDA36}" type="datetimeFigureOut">
              <a:rPr lang="en-US" smtClean="0"/>
              <a:t>11/2/12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3CA86-80A5-C341-96EB-375303032B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FB47-F119-8243-B27B-4AE0EFCDDA36}" type="datetimeFigureOut">
              <a:rPr lang="en-US" smtClean="0"/>
              <a:t>11/2/12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3CA86-80A5-C341-96EB-375303032B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FB47-F119-8243-B27B-4AE0EFCDDA36}" type="datetimeFigureOut">
              <a:rPr lang="en-US" smtClean="0"/>
              <a:t>11/2/12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3CA86-80A5-C341-96EB-375303032B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FB47-F119-8243-B27B-4AE0EFCDDA36}" type="datetimeFigureOut">
              <a:rPr lang="en-US" smtClean="0"/>
              <a:t>11/2/12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3CA86-80A5-C341-96EB-375303032B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BFB47-F119-8243-B27B-4AE0EFCDDA36}" type="datetimeFigureOut">
              <a:rPr lang="en-US" smtClean="0"/>
              <a:t>11/2/12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3CA86-80A5-C341-96EB-375303032B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Mock Election TMS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Statistics Class</a:t>
            </a:r>
          </a:p>
          <a:p>
            <a:r>
              <a:rPr lang="en-US" dirty="0" smtClean="0"/>
              <a:t>Justin H, Rodrigo M, Ricardo R</a:t>
            </a:r>
          </a:p>
          <a:p>
            <a:r>
              <a:rPr lang="en-US" dirty="0"/>
              <a:t>a</a:t>
            </a:r>
            <a:r>
              <a:rPr lang="en-US" dirty="0" smtClean="0"/>
              <a:t>nd Fred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Presidential Election</a:t>
            </a:r>
            <a:br>
              <a:rPr lang="en-US" dirty="0" smtClean="0"/>
            </a:br>
            <a:r>
              <a:rPr lang="en-US" sz="2667" dirty="0" smtClean="0"/>
              <a:t>gender: </a:t>
            </a:r>
            <a:r>
              <a:rPr lang="en-US" sz="2667" dirty="0" err="1" smtClean="0"/>
              <a:t>m/f</a:t>
            </a:r>
            <a:r>
              <a:rPr lang="en-US" sz="2667" dirty="0" smtClean="0"/>
              <a:t>/?</a:t>
            </a: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911" y="1600200"/>
            <a:ext cx="6400800" cy="4991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 30: Temporary Taxes</a:t>
            </a:r>
            <a:br>
              <a:rPr lang="en-US" dirty="0" smtClean="0"/>
            </a:br>
            <a:r>
              <a:rPr lang="en-US" dirty="0" smtClean="0"/>
              <a:t>to Fund Education </a:t>
            </a:r>
            <a:r>
              <a:rPr lang="en-US" sz="2667" dirty="0"/>
              <a:t>G</a:t>
            </a:r>
            <a:r>
              <a:rPr lang="en-US" sz="2667" dirty="0" smtClean="0"/>
              <a:t>ender: </a:t>
            </a:r>
            <a:r>
              <a:rPr lang="en-US" sz="2667" dirty="0" err="1" smtClean="0"/>
              <a:t>m/f</a:t>
            </a:r>
            <a:r>
              <a:rPr lang="en-US" sz="2667" dirty="0" smtClean="0"/>
              <a:t>/?</a:t>
            </a: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584" y="1744039"/>
            <a:ext cx="6324600" cy="4826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 34: Death Penalty </a:t>
            </a:r>
            <a:r>
              <a:rPr lang="en-US" sz="2667" dirty="0"/>
              <a:t>G</a:t>
            </a:r>
            <a:r>
              <a:rPr lang="en-US" sz="2667" dirty="0" smtClean="0"/>
              <a:t>ender: </a:t>
            </a:r>
            <a:r>
              <a:rPr lang="en-US" sz="2667" dirty="0" err="1" smtClean="0"/>
              <a:t>m/f</a:t>
            </a:r>
            <a:r>
              <a:rPr lang="en-US" sz="2667" dirty="0" smtClean="0"/>
              <a:t>/?</a:t>
            </a: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696" y="1770063"/>
            <a:ext cx="5575300" cy="43561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 37: Genetically Engineered Food Labeling </a:t>
            </a:r>
            <a:r>
              <a:rPr lang="en-US" sz="2667" dirty="0"/>
              <a:t>G</a:t>
            </a:r>
            <a:r>
              <a:rPr lang="en-US" sz="2667" dirty="0" smtClean="0"/>
              <a:t>ender: </a:t>
            </a:r>
            <a:r>
              <a:rPr lang="en-US" sz="2667" dirty="0" err="1" smtClean="0"/>
              <a:t>m/f</a:t>
            </a:r>
            <a:r>
              <a:rPr lang="en-US" sz="2667" dirty="0" smtClean="0"/>
              <a:t>/?</a:t>
            </a: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664" y="1600200"/>
            <a:ext cx="5892800" cy="4826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68</Words>
  <Application>Microsoft Macintosh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Mock Election TMS 2012</vt:lpstr>
      <vt:lpstr>Presidential Election gender: m/f/?</vt:lpstr>
      <vt:lpstr>Prop 30: Temporary Taxes to Fund Education Gender: m/f/?</vt:lpstr>
      <vt:lpstr>Prop 34: Death Penalty Gender: m/f/?</vt:lpstr>
      <vt:lpstr>Prop 37: Genetically Engineered Food Labeling Gender: m/f/?</vt:lpstr>
    </vt:vector>
  </TitlesOfParts>
  <Company>The Marin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Mock Election TMS 2012</dc:title>
  <dc:creator>Fred Kral</dc:creator>
  <cp:lastModifiedBy>Fred Kral</cp:lastModifiedBy>
  <cp:revision>6</cp:revision>
  <dcterms:created xsi:type="dcterms:W3CDTF">2012-11-02T18:39:48Z</dcterms:created>
  <dcterms:modified xsi:type="dcterms:W3CDTF">2012-11-02T19:16:38Z</dcterms:modified>
</cp:coreProperties>
</file>